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9" r:id="rId1"/>
  </p:sldMasterIdLst>
  <p:sldIdLst>
    <p:sldId id="256" r:id="rId2"/>
    <p:sldId id="266" r:id="rId3"/>
    <p:sldId id="262" r:id="rId4"/>
    <p:sldId id="263" r:id="rId5"/>
    <p:sldId id="264" r:id="rId6"/>
    <p:sldId id="268" r:id="rId7"/>
    <p:sldId id="265" r:id="rId8"/>
    <p:sldId id="261" r:id="rId9"/>
    <p:sldId id="267" r:id="rId10"/>
    <p:sldId id="257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Montserrat" panose="020B060402020202020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D5DB"/>
    <a:srgbClr val="FFB7B7"/>
    <a:srgbClr val="F9D9CF"/>
    <a:srgbClr val="009688"/>
    <a:srgbClr val="006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7911-D050-49FB-812D-2B4FB2E72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C8045-DA91-434A-952C-21CBDA448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ACB6D-77A6-4477-A0E4-9A7D7FC4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767AE-A15F-4D29-A87E-7AEE43378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85EB2-3073-4926-9817-DA9DB6B1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4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492F-99FD-45B1-9D67-EC310D5D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C31DB-87F7-4986-A183-87EC02A01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F853D-11C7-4F02-BE33-1EAC427D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AF3B1-5195-457F-BD42-ECA56F2A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DF301-B673-411D-AFC3-7ADBEEC8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2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26737-2348-496F-BF66-373719004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EE036-0DFE-4149-A234-099645795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10397-A223-4A64-B9C3-64EAEF71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E7A9C-70D1-4124-98DA-8AD519F6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DE5FC-9423-47A4-BC58-7452E911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E49B-5803-4F0C-81D8-18F56665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3F7C-401D-4401-BC1E-B1EE26A9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709F-FE6F-464A-8CDF-FAF6612A0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E8DA-C2E4-4009-AECB-C567BE32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27A5F-0D6B-4366-BEFA-5D73AA8C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9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2949-1C0F-482B-A2DF-1CDE5013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D437-E59A-4AF7-A306-1D04830A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76274-CB65-4DC3-9BF1-B594181E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4D969-9A6A-4B2B-B1E9-19A5ADA2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5D525-E5AD-4003-9250-694255D9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72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490E-F53B-4188-B6FE-B7E1F3C3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FBBED-45A2-4D12-8F39-1938CBE27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08833-0949-4E24-B9A8-972F60BE3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680BB-2A3A-4D82-B75B-A1BA8694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2D7AB-A006-494F-A6DA-877AAEF7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8F84D-AD29-43E7-825B-5CCAC95F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3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6647-0F13-4127-9815-0E0BEBA9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BF6C5-7079-4310-B0F8-60FCC2E2F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9683A-5E4E-4876-A380-1D55669F7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67E34-A223-43A2-BB16-36C6D841A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02DBD-4F66-48A5-96BC-7CABBB82E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E636C8-19A4-4AC5-A318-52DBD109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04FF1-F7DC-4420-8F3D-EEF1C43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06780-9415-486B-A0C2-2386B618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2159-E240-48B0-8EC9-BF02AB49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DCB7C-AB2B-4D45-996A-9D5EE8A1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8F3A0-C8A6-47A5-879E-C54A4CC0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46F37-DB80-41EF-8E00-6EB56BDE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3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2112C-8B57-4E70-9CD8-63954511D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D40C8-6BB8-4F44-B0D9-A51215DA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9CAE5-A976-4522-AA25-AEA6E85D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8BA4-2FBE-4FBA-A1DD-6BC639F7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4A7F1-B39B-4058-8774-C63B6E1B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11BC5-967D-43B1-9F0E-D8BAC4B00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756B2-15CE-48A3-B680-BBE67509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2474-1BCC-483B-B383-082B068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A779D-79AB-448C-96D0-B39346E1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9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22BA-1EEE-44AF-AD17-140A894BB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85FF3-E3E8-4018-9EEC-71973472A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38CFB-060F-4A90-8E4B-5E93C2D28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B6F51-70AE-4E83-93F6-A10A546D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5A87D-97B1-4E07-824C-54E2560E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566A4-1852-454F-8995-E3A0769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BBC2A-5277-4CC3-9A90-5F6A5729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96A9D-6B32-44AB-A486-961B12FDA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046FD-6F4C-4D20-8FED-12492FC62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BBFEE-B204-41AA-8996-FA2ACBA0B273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1D33F-49F7-460A-8BA3-2346E8B8A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E6A1B-986F-44E9-87EE-E41DED907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4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chemeClr val="bg1"/>
            </a:gs>
            <a:gs pos="100000">
              <a:srgbClr val="5BD5DB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72E33BC-57ED-4DFB-A0DC-AF3FD3995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048" y="2416774"/>
            <a:ext cx="3105902" cy="850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425A3C-8802-4F6A-B1E8-7ED1085E7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141" y="1218333"/>
            <a:ext cx="27432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55AF9-23FE-47B8-8370-4139C16DB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32" y="1218333"/>
            <a:ext cx="2743200" cy="487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7C397-F1EC-48F8-87BD-60634441D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71" y="679508"/>
            <a:ext cx="3238673" cy="5672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41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DD70F-087E-4F3B-9E00-75A489468526}"/>
              </a:ext>
            </a:extLst>
          </p:cNvPr>
          <p:cNvSpPr txBox="1"/>
          <p:nvPr/>
        </p:nvSpPr>
        <p:spPr>
          <a:xfrm>
            <a:off x="371475" y="206540"/>
            <a:ext cx="37333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Montserrat" panose="02000505000000020004" pitchFamily="2" charset="0"/>
              </a:rPr>
              <a:t>Project Involvement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68D7D-7438-4F48-85CC-8FA2A815CDD5}"/>
              </a:ext>
            </a:extLst>
          </p:cNvPr>
          <p:cNvSpPr txBox="1"/>
          <p:nvPr/>
        </p:nvSpPr>
        <p:spPr>
          <a:xfrm>
            <a:off x="833422" y="1267561"/>
            <a:ext cx="3733385" cy="283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Sailesh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Dahal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Sarayu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Gautam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Bishant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Bikram Pant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Aashish Pokharel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Shirish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Sigdyal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3AEF35-5279-47B6-83F8-C79E306FB1EC}"/>
              </a:ext>
            </a:extLst>
          </p:cNvPr>
          <p:cNvSpPr txBox="1"/>
          <p:nvPr/>
        </p:nvSpPr>
        <p:spPr>
          <a:xfrm>
            <a:off x="482845" y="600434"/>
            <a:ext cx="403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Group Members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F8515-F8E5-4E35-9FD9-14CFFE21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1188942"/>
            <a:ext cx="3029382" cy="5662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1428D3-730B-4D4A-84EE-EC1F370F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2286000"/>
            <a:ext cx="2575993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99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17B9A-2D9D-4FDC-86EF-38F4570B6541}"/>
              </a:ext>
            </a:extLst>
          </p:cNvPr>
          <p:cNvSpPr txBox="1"/>
          <p:nvPr/>
        </p:nvSpPr>
        <p:spPr>
          <a:xfrm>
            <a:off x="679818" y="1101760"/>
            <a:ext cx="5343524" cy="205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Deepstash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00505000000020004" pitchFamily="2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Flipboard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Google News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686D2-B7EC-4A04-AE76-779A289432FA}"/>
              </a:ext>
            </a:extLst>
          </p:cNvPr>
          <p:cNvSpPr txBox="1"/>
          <p:nvPr/>
        </p:nvSpPr>
        <p:spPr>
          <a:xfrm>
            <a:off x="482845" y="600434"/>
            <a:ext cx="459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Literature Review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F3E85-14F1-414E-B478-4B09D9BCD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57" y="1155469"/>
            <a:ext cx="2639080" cy="570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C97439-1970-464C-8314-107FE6E89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550" y="1820487"/>
            <a:ext cx="2639080" cy="50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42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DD70F-087E-4F3B-9E00-75A489468526}"/>
              </a:ext>
            </a:extLst>
          </p:cNvPr>
          <p:cNvSpPr txBox="1"/>
          <p:nvPr/>
        </p:nvSpPr>
        <p:spPr>
          <a:xfrm>
            <a:off x="371476" y="206540"/>
            <a:ext cx="25592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Montserrat" panose="02000505000000020004" pitchFamily="2" charset="0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A2E44-3591-475F-8973-00697D0BFD69}"/>
              </a:ext>
            </a:extLst>
          </p:cNvPr>
          <p:cNvSpPr txBox="1"/>
          <p:nvPr/>
        </p:nvSpPr>
        <p:spPr>
          <a:xfrm>
            <a:off x="754248" y="1151353"/>
            <a:ext cx="7068012" cy="205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Lack of curated information on multiple topics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Limited to material on trending events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More distraction rather than enlightenment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D8A71-0275-4690-80D0-1A74FE8DBA8A}"/>
              </a:ext>
            </a:extLst>
          </p:cNvPr>
          <p:cNvSpPr txBox="1"/>
          <p:nvPr/>
        </p:nvSpPr>
        <p:spPr>
          <a:xfrm>
            <a:off x="482845" y="600434"/>
            <a:ext cx="617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Problem Faced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F88FA-9D95-4DB4-8493-BC787869D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00" y="788633"/>
            <a:ext cx="3414019" cy="6069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BB4546-C779-4F40-8B0E-156E17951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19" y="1981200"/>
            <a:ext cx="27432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496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DD70F-087E-4F3B-9E00-75A489468526}"/>
              </a:ext>
            </a:extLst>
          </p:cNvPr>
          <p:cNvSpPr txBox="1"/>
          <p:nvPr/>
        </p:nvSpPr>
        <p:spPr>
          <a:xfrm>
            <a:off x="371476" y="206540"/>
            <a:ext cx="25592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Montserrat" panose="02000505000000020004" pitchFamily="2" charset="0"/>
              </a:rPr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A2E44-3591-475F-8973-00697D0BFD69}"/>
              </a:ext>
            </a:extLst>
          </p:cNvPr>
          <p:cNvSpPr txBox="1"/>
          <p:nvPr/>
        </p:nvSpPr>
        <p:spPr>
          <a:xfrm>
            <a:off x="909570" y="1123654"/>
            <a:ext cx="7490376" cy="274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Create a platform to obtain refined information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Provide categories to different topics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Make user resourceful about various subject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Act as a quick refresher to a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15BA2-2B7D-47FA-9338-0CC40D1F5C99}"/>
              </a:ext>
            </a:extLst>
          </p:cNvPr>
          <p:cNvSpPr txBox="1"/>
          <p:nvPr/>
        </p:nvSpPr>
        <p:spPr>
          <a:xfrm>
            <a:off x="482845" y="600434"/>
            <a:ext cx="244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E7C97-F4E0-4751-A370-2FF52E723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60" y="1233424"/>
            <a:ext cx="3163824" cy="562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341D9-9258-476E-8E20-4B2E96645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054" y="2119745"/>
            <a:ext cx="2831955" cy="4738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85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DD70F-087E-4F3B-9E00-75A489468526}"/>
              </a:ext>
            </a:extLst>
          </p:cNvPr>
          <p:cNvSpPr txBox="1"/>
          <p:nvPr/>
        </p:nvSpPr>
        <p:spPr>
          <a:xfrm>
            <a:off x="371476" y="206540"/>
            <a:ext cx="25592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Montserrat" panose="02000505000000020004" pitchFamily="2" charset="0"/>
              </a:rPr>
              <a:t>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A2E44-3591-475F-8973-00697D0BFD69}"/>
              </a:ext>
            </a:extLst>
          </p:cNvPr>
          <p:cNvSpPr txBox="1"/>
          <p:nvPr/>
        </p:nvSpPr>
        <p:spPr>
          <a:xfrm>
            <a:off x="883807" y="1117378"/>
            <a:ext cx="5841332" cy="368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Curated information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Multi website surf result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Personalized selection of articles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Push notification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Save Favorite articles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Feature to share, hide and follow tags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1BEA3-E7B8-43FD-B90E-79891A90ED52}"/>
              </a:ext>
            </a:extLst>
          </p:cNvPr>
          <p:cNvSpPr txBox="1"/>
          <p:nvPr/>
        </p:nvSpPr>
        <p:spPr>
          <a:xfrm>
            <a:off x="482845" y="600434"/>
            <a:ext cx="244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E07BC-83A3-4E2D-BE7C-6732A166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01" y="698983"/>
            <a:ext cx="3162851" cy="617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D3E2D3-B07E-4436-B521-F09C6E38F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38" y="2080743"/>
            <a:ext cx="2697480" cy="4795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928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C599EBD-1BC6-4661-B2C3-80CBA6647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30" y="1926060"/>
            <a:ext cx="2571750" cy="457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9C320-B528-4A0C-9EC9-BA51511E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197346"/>
            <a:ext cx="3431098" cy="641553"/>
          </a:xfrm>
        </p:spPr>
        <p:txBody>
          <a:bodyPr>
            <a:norm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Implementation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41BA-1DCA-45DE-8AC2-DCD1D3378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403"/>
            <a:ext cx="3431098" cy="5461232"/>
          </a:xfrm>
        </p:spPr>
        <p:txBody>
          <a:bodyPr>
            <a:noAutofit/>
          </a:bodyPr>
          <a:lstStyle/>
          <a:p>
            <a:r>
              <a:rPr lang="en-US" sz="1400" dirty="0">
                <a:latin typeface="Montserrat" panose="020B0604020202020204" charset="0"/>
              </a:rPr>
              <a:t>Layout of the app</a:t>
            </a:r>
          </a:p>
          <a:p>
            <a:endParaRPr lang="en-US" sz="1400" dirty="0">
              <a:latin typeface="Montserrat" panose="020B0604020202020204" charset="0"/>
            </a:endParaRPr>
          </a:p>
          <a:p>
            <a:r>
              <a:rPr lang="en-US" sz="1400" dirty="0">
                <a:latin typeface="Montserrat" panose="020B0604020202020204" charset="0"/>
              </a:rPr>
              <a:t>User authentication</a:t>
            </a:r>
          </a:p>
          <a:p>
            <a:endParaRPr lang="en-US" sz="1400" dirty="0">
              <a:latin typeface="Montserrat" panose="020B0604020202020204" charset="0"/>
            </a:endParaRPr>
          </a:p>
          <a:p>
            <a:r>
              <a:rPr lang="en-US" sz="1400" dirty="0">
                <a:latin typeface="Montserrat" panose="020B0604020202020204" charset="0"/>
              </a:rPr>
              <a:t>Tags and websites selection</a:t>
            </a:r>
          </a:p>
          <a:p>
            <a:endParaRPr lang="en-US" sz="1400" dirty="0">
              <a:latin typeface="Montserrat" panose="020B0604020202020204" charset="0"/>
            </a:endParaRPr>
          </a:p>
          <a:p>
            <a:r>
              <a:rPr lang="en-US" sz="1400" dirty="0">
                <a:latin typeface="Montserrat" panose="020B0604020202020204" charset="0"/>
              </a:rPr>
              <a:t>Spider design</a:t>
            </a:r>
          </a:p>
          <a:p>
            <a:endParaRPr lang="en-US" sz="1400" dirty="0">
              <a:latin typeface="Montserrat" panose="020B0604020202020204" charset="0"/>
            </a:endParaRPr>
          </a:p>
          <a:p>
            <a:r>
              <a:rPr lang="en-US" sz="1400" dirty="0">
                <a:latin typeface="Montserrat" panose="020B0604020202020204" charset="0"/>
              </a:rPr>
              <a:t>Purifier design</a:t>
            </a:r>
          </a:p>
          <a:p>
            <a:endParaRPr lang="en-US" sz="1400" dirty="0">
              <a:latin typeface="Montserrat" panose="020B0604020202020204" charset="0"/>
            </a:endParaRPr>
          </a:p>
          <a:p>
            <a:r>
              <a:rPr lang="en-US" sz="1400" dirty="0">
                <a:latin typeface="Montserrat" panose="020B0604020202020204" charset="0"/>
              </a:rPr>
              <a:t>API connection</a:t>
            </a:r>
          </a:p>
          <a:p>
            <a:endParaRPr lang="en-US" sz="1400" dirty="0">
              <a:latin typeface="Montserrat" panose="020B0604020202020204" charset="0"/>
            </a:endParaRPr>
          </a:p>
          <a:p>
            <a:r>
              <a:rPr lang="en-US" sz="1400" dirty="0">
                <a:latin typeface="Montserrat" panose="020B0604020202020204" charset="0"/>
              </a:rPr>
              <a:t>Server implementation</a:t>
            </a:r>
          </a:p>
          <a:p>
            <a:endParaRPr lang="en-US" sz="1400" dirty="0">
              <a:latin typeface="Montserrat" panose="020B0604020202020204" charset="0"/>
            </a:endParaRPr>
          </a:p>
          <a:p>
            <a:r>
              <a:rPr lang="en-US" sz="1400" dirty="0">
                <a:latin typeface="Montserrat" panose="020B0604020202020204" charset="0"/>
              </a:rPr>
              <a:t>Push notification</a:t>
            </a:r>
          </a:p>
          <a:p>
            <a:endParaRPr lang="en-US" sz="1400" dirty="0">
              <a:latin typeface="Montserrat" panose="020B0604020202020204" charset="0"/>
            </a:endParaRPr>
          </a:p>
          <a:p>
            <a:r>
              <a:rPr lang="en-US" sz="1400" dirty="0">
                <a:latin typeface="Montserrat" panose="020B0604020202020204" charset="0"/>
              </a:rPr>
              <a:t>Unit tests and merge</a:t>
            </a:r>
          </a:p>
          <a:p>
            <a:endParaRPr lang="en-US" sz="1400" dirty="0">
              <a:latin typeface="Montserrat" panose="020B0604020202020204" charset="0"/>
            </a:endParaRPr>
          </a:p>
          <a:p>
            <a:endParaRPr lang="en-US" sz="1400" dirty="0">
              <a:latin typeface="Montserrat" panose="020B0604020202020204" charset="0"/>
            </a:endParaRPr>
          </a:p>
          <a:p>
            <a:endParaRPr lang="en-US" sz="1400" dirty="0">
              <a:latin typeface="Montserrat" panose="020B0604020202020204" charset="0"/>
            </a:endParaRPr>
          </a:p>
          <a:p>
            <a:pPr marL="0" indent="0">
              <a:buNone/>
            </a:pPr>
            <a:endParaRPr lang="en-US" sz="1400" dirty="0">
              <a:latin typeface="Montserrat" panose="020B0604020202020204" charset="0"/>
            </a:endParaRPr>
          </a:p>
          <a:p>
            <a:endParaRPr lang="en-US" sz="1400" dirty="0">
              <a:latin typeface="Montserrat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A259A2-2CB1-4EB4-B6BC-9E93E10BF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59" y="1943100"/>
            <a:ext cx="2538285" cy="457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6B8FB-C013-4C00-AD23-17A93667A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065403"/>
            <a:ext cx="2931274" cy="57925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5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CBC86D-E0C3-4414-9746-17F2DD296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257300"/>
            <a:ext cx="2914233" cy="5591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5FB33-6AEA-450D-B8F4-E6665D11A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17" y="2286000"/>
            <a:ext cx="2417915" cy="457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4DD70F-087E-4F3B-9E00-75A489468526}"/>
              </a:ext>
            </a:extLst>
          </p:cNvPr>
          <p:cNvSpPr txBox="1"/>
          <p:nvPr/>
        </p:nvSpPr>
        <p:spPr>
          <a:xfrm>
            <a:off x="371476" y="206540"/>
            <a:ext cx="25592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Montserrat" panose="02000505000000020004" pitchFamily="2" charset="0"/>
              </a:rPr>
              <a:t>Limitations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A2E44-3591-475F-8973-00697D0BFD69}"/>
              </a:ext>
            </a:extLst>
          </p:cNvPr>
          <p:cNvSpPr txBox="1"/>
          <p:nvPr/>
        </p:nvSpPr>
        <p:spPr>
          <a:xfrm>
            <a:off x="764875" y="1112062"/>
            <a:ext cx="6385519" cy="4131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Doesn’t respond offline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Manual selection of tags and websites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Question on credibility of information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No feature to address changes in website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Low level server and limited scrapers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No recommendation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CFA89-A1EB-4829-99B5-02D394E225CC}"/>
              </a:ext>
            </a:extLst>
          </p:cNvPr>
          <p:cNvSpPr txBox="1"/>
          <p:nvPr/>
        </p:nvSpPr>
        <p:spPr>
          <a:xfrm>
            <a:off x="482845" y="600434"/>
            <a:ext cx="244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76939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17B9A-2D9D-4FDC-86EF-38F4570B6541}"/>
              </a:ext>
            </a:extLst>
          </p:cNvPr>
          <p:cNvSpPr txBox="1"/>
          <p:nvPr/>
        </p:nvSpPr>
        <p:spPr>
          <a:xfrm>
            <a:off x="679818" y="1101760"/>
            <a:ext cx="5343524" cy="4131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Offline functionality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Appropriate method to select tags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Appropriate classification of websites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Dynamic purification system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Effective recommendation system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IOS &amp; Web platform to be developed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59ADD-9D32-411C-85F4-27CD80FC1EF9}"/>
              </a:ext>
            </a:extLst>
          </p:cNvPr>
          <p:cNvSpPr txBox="1"/>
          <p:nvPr/>
        </p:nvSpPr>
        <p:spPr>
          <a:xfrm>
            <a:off x="482845" y="600434"/>
            <a:ext cx="421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Future Enhancement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53677-5699-456D-886C-9B5DF0657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808252"/>
            <a:ext cx="3222380" cy="604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3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DD70F-087E-4F3B-9E00-75A489468526}"/>
              </a:ext>
            </a:extLst>
          </p:cNvPr>
          <p:cNvSpPr txBox="1"/>
          <p:nvPr/>
        </p:nvSpPr>
        <p:spPr>
          <a:xfrm>
            <a:off x="371476" y="206540"/>
            <a:ext cx="25592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Montserrat" panose="02000505000000020004" pitchFamily="2" charset="0"/>
              </a:rPr>
              <a:t>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A2E44-3591-475F-8973-00697D0BFD69}"/>
              </a:ext>
            </a:extLst>
          </p:cNvPr>
          <p:cNvSpPr txBox="1"/>
          <p:nvPr/>
        </p:nvSpPr>
        <p:spPr>
          <a:xfrm>
            <a:off x="883807" y="1117378"/>
            <a:ext cx="5841332" cy="2451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Select tags to obtain articles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Share, favorite, hide articles per interest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Obtain push notifications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Follow/ Unfollow tags related to an article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17E10-E6AC-42E6-A462-401189434187}"/>
              </a:ext>
            </a:extLst>
          </p:cNvPr>
          <p:cNvSpPr txBox="1"/>
          <p:nvPr/>
        </p:nvSpPr>
        <p:spPr>
          <a:xfrm>
            <a:off x="482845" y="600434"/>
            <a:ext cx="244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91AFA-B10C-4844-932A-C504F18B3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39" y="846620"/>
            <a:ext cx="3394987" cy="601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946B45-10D1-4DF7-906E-2853C168C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09" y="2286000"/>
            <a:ext cx="2802811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905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204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Sarayu Gautam;Sailesh Dahal</dc:creator>
  <cp:lastModifiedBy>saileshbro</cp:lastModifiedBy>
  <cp:revision>69</cp:revision>
  <dcterms:created xsi:type="dcterms:W3CDTF">2019-02-02T02:40:32Z</dcterms:created>
  <dcterms:modified xsi:type="dcterms:W3CDTF">2020-03-15T04:53:17Z</dcterms:modified>
</cp:coreProperties>
</file>